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20" r:id="rId4"/>
  </p:sldMasterIdLst>
  <p:notesMasterIdLst>
    <p:notesMasterId r:id="rId30"/>
  </p:notesMasterIdLst>
  <p:handoutMasterIdLst>
    <p:handoutMasterId r:id="rId31"/>
  </p:handoutMasterIdLst>
  <p:sldIdLst>
    <p:sldId id="496" r:id="rId5"/>
    <p:sldId id="497" r:id="rId6"/>
    <p:sldId id="429" r:id="rId7"/>
    <p:sldId id="519" r:id="rId8"/>
    <p:sldId id="521" r:id="rId9"/>
    <p:sldId id="522" r:id="rId10"/>
    <p:sldId id="514" r:id="rId11"/>
    <p:sldId id="511" r:id="rId12"/>
    <p:sldId id="527" r:id="rId13"/>
    <p:sldId id="528" r:id="rId14"/>
    <p:sldId id="530" r:id="rId15"/>
    <p:sldId id="535" r:id="rId16"/>
    <p:sldId id="536" r:id="rId17"/>
    <p:sldId id="537" r:id="rId18"/>
    <p:sldId id="538" r:id="rId19"/>
    <p:sldId id="529" r:id="rId20"/>
    <p:sldId id="532" r:id="rId21"/>
    <p:sldId id="531" r:id="rId22"/>
    <p:sldId id="534" r:id="rId23"/>
    <p:sldId id="540" r:id="rId24"/>
    <p:sldId id="541" r:id="rId25"/>
    <p:sldId id="542" r:id="rId26"/>
    <p:sldId id="543" r:id="rId27"/>
    <p:sldId id="544" r:id="rId28"/>
    <p:sldId id="50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452" y="64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10/3/2023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758784"/>
            <a:ext cx="7077456" cy="28986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JOURNEY SCRAPBOOK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0424" y="5579364"/>
            <a:ext cx="7186676" cy="1062736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/>
              <a:t>Purushottam Behera</a:t>
            </a:r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/>
              <a:t>Batch-4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C2609-FA03-4145-B198-F9C56CFB7CB1}"/>
              </a:ext>
            </a:extLst>
          </p:cNvPr>
          <p:cNvSpPr txBox="1"/>
          <p:nvPr/>
        </p:nvSpPr>
        <p:spPr>
          <a:xfrm>
            <a:off x="3048000" y="435436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CUSTOM TRAINING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25-09-2023 to 29-09-2023</a:t>
            </a: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- 3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000B6-6682-56E7-4A00-983F85132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873" b="2"/>
          <a:stretch/>
        </p:blipFill>
        <p:spPr>
          <a:xfrm>
            <a:off x="1985297" y="2086388"/>
            <a:ext cx="6050260" cy="40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7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- 3 (continued…)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29195-3C69-9D35-8859-60D31647B2E3}"/>
              </a:ext>
            </a:extLst>
          </p:cNvPr>
          <p:cNvSpPr txBox="1"/>
          <p:nvPr/>
        </p:nvSpPr>
        <p:spPr>
          <a:xfrm>
            <a:off x="888688" y="2071661"/>
            <a:ext cx="7559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depicts the list of files in the filesystem.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BDDA2B-17E7-3711-F71E-8ED00004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53" y="2474040"/>
            <a:ext cx="6029120" cy="1567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AEB157-ACE5-CBF6-88F8-6090754FEF76}"/>
              </a:ext>
            </a:extLst>
          </p:cNvPr>
          <p:cNvSpPr txBox="1"/>
          <p:nvPr/>
        </p:nvSpPr>
        <p:spPr>
          <a:xfrm>
            <a:off x="888688" y="4219826"/>
            <a:ext cx="6812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command lists the tables in the File Store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0E9013-DB61-495B-0671-80660F4CC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953" y="4888366"/>
            <a:ext cx="6246742" cy="14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42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- 3 (continued…)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29195-3C69-9D35-8859-60D31647B2E3}"/>
              </a:ext>
            </a:extLst>
          </p:cNvPr>
          <p:cNvSpPr txBox="1"/>
          <p:nvPr/>
        </p:nvSpPr>
        <p:spPr>
          <a:xfrm>
            <a:off x="888689" y="2071661"/>
            <a:ext cx="4944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Datasets in data bricks File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EB157-ACE5-CBF6-88F8-6090754FEF76}"/>
              </a:ext>
            </a:extLst>
          </p:cNvPr>
          <p:cNvSpPr txBox="1"/>
          <p:nvPr/>
        </p:nvSpPr>
        <p:spPr>
          <a:xfrm>
            <a:off x="6025896" y="2071660"/>
            <a:ext cx="49445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 some textual contents and putting it into the .txt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15B98-162C-F24C-816C-68D918830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038" b="2"/>
          <a:stretch/>
        </p:blipFill>
        <p:spPr>
          <a:xfrm>
            <a:off x="1221540" y="2533326"/>
            <a:ext cx="4289951" cy="2322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CA6569-B52A-BD13-7B41-39A53593F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60" b="-1"/>
          <a:stretch/>
        </p:blipFill>
        <p:spPr>
          <a:xfrm>
            <a:off x="6129445" y="3171753"/>
            <a:ext cx="4841015" cy="1703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A805E-63FE-086E-12B0-0A3BBED2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1540" y="5355124"/>
            <a:ext cx="3393440" cy="121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BBCFA3-5A67-7C86-A7D5-BD6D8FE43A57}"/>
              </a:ext>
            </a:extLst>
          </p:cNvPr>
          <p:cNvSpPr txBox="1"/>
          <p:nvPr/>
        </p:nvSpPr>
        <p:spPr>
          <a:xfrm>
            <a:off x="1019289" y="5163065"/>
            <a:ext cx="5322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a directory named ‘a’</a:t>
            </a:r>
          </a:p>
        </p:txBody>
      </p:sp>
    </p:spTree>
    <p:extLst>
      <p:ext uri="{BB962C8B-B14F-4D97-AF65-F5344CB8AC3E}">
        <p14:creationId xmlns:p14="http://schemas.microsoft.com/office/powerpoint/2010/main" val="1094974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- 3 (continued…)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29195-3C69-9D35-8859-60D31647B2E3}"/>
              </a:ext>
            </a:extLst>
          </p:cNvPr>
          <p:cNvSpPr txBox="1"/>
          <p:nvPr/>
        </p:nvSpPr>
        <p:spPr>
          <a:xfrm>
            <a:off x="888688" y="2071662"/>
            <a:ext cx="5072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the file which is inherently having the delta format 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AEB157-ACE5-CBF6-88F8-6090754FEF76}"/>
              </a:ext>
            </a:extLst>
          </p:cNvPr>
          <p:cNvSpPr txBox="1"/>
          <p:nvPr/>
        </p:nvSpPr>
        <p:spPr>
          <a:xfrm>
            <a:off x="6025895" y="2071660"/>
            <a:ext cx="55509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in the second image partitioning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gender column is present in the dataset.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0AA6B2-4D5F-9CF7-1D75-A011A3DC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2" y="2975897"/>
            <a:ext cx="5349144" cy="2900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4A6FE-9B8B-5810-45C1-3C223BAB4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338" y="3322992"/>
            <a:ext cx="5154250" cy="15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8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- 3 (continued…)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29195-3C69-9D35-8859-60D31647B2E3}"/>
              </a:ext>
            </a:extLst>
          </p:cNvPr>
          <p:cNvSpPr txBox="1"/>
          <p:nvPr/>
        </p:nvSpPr>
        <p:spPr>
          <a:xfrm>
            <a:off x="888688" y="2071662"/>
            <a:ext cx="792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Streaming Data through Databricks using timestamp</a:t>
            </a:r>
            <a:r>
              <a:rPr lang="en-US" sz="2400" dirty="0"/>
              <a:t>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BB3062C-7F69-47A3-E849-054A8167B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23" b="-3"/>
          <a:stretch/>
        </p:blipFill>
        <p:spPr>
          <a:xfrm>
            <a:off x="1001592" y="2591483"/>
            <a:ext cx="3959357" cy="3937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2E3BBB-0C11-1C19-CAEB-C4B097523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11" b="-2"/>
          <a:stretch/>
        </p:blipFill>
        <p:spPr>
          <a:xfrm>
            <a:off x="5336789" y="2780356"/>
            <a:ext cx="5567000" cy="36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0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- 3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29195-3C69-9D35-8859-60D31647B2E3}"/>
              </a:ext>
            </a:extLst>
          </p:cNvPr>
          <p:cNvSpPr txBox="1"/>
          <p:nvPr/>
        </p:nvSpPr>
        <p:spPr>
          <a:xfrm>
            <a:off x="908303" y="2321264"/>
            <a:ext cx="4838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 of Streaming of data through the dashboard of Databricks.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0EB66-B83E-4E94-6561-C78B82FE8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3761117"/>
            <a:ext cx="5187696" cy="2049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6780CD-0FCA-4D89-30BC-28CD3DF4F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64639"/>
            <a:ext cx="4753134" cy="2602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FE6CF6-F0BB-47B9-21C6-DDCB4FA42C76}"/>
              </a:ext>
            </a:extLst>
          </p:cNvPr>
          <p:cNvSpPr txBox="1"/>
          <p:nvPr/>
        </p:nvSpPr>
        <p:spPr>
          <a:xfrm>
            <a:off x="6016752" y="4906504"/>
            <a:ext cx="55516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image depicts the group by of the streaming data frame by action for an hour in order to find no of counts of action in a window of 1hour.</a:t>
            </a:r>
          </a:p>
        </p:txBody>
      </p:sp>
    </p:spTree>
    <p:extLst>
      <p:ext uri="{BB962C8B-B14F-4D97-AF65-F5344CB8AC3E}">
        <p14:creationId xmlns:p14="http://schemas.microsoft.com/office/powerpoint/2010/main" val="3775685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- 4 ( Azure Containers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306CC6-5AF5-545D-0258-E3C006210B18}"/>
              </a:ext>
            </a:extLst>
          </p:cNvPr>
          <p:cNvSpPr txBox="1"/>
          <p:nvPr/>
        </p:nvSpPr>
        <p:spPr>
          <a:xfrm>
            <a:off x="859722" y="2065399"/>
            <a:ext cx="10314413" cy="397031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Containerization: Docker is a containerization platform that allows applications and their dependencies to be packaged and run consistently across different environments.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Portability: Docker containers are lightweight and can run on any system that supports Docker, making applications easily portable.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Efficiency: Docker optimizes resource utilization, making it efficient for running multiple containers on a single host.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Ecosystem: Docker has a rich ecosystem of tools and services, such as Docker Compose and Docker Swarm, for container orchestration and management.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523951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- 4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61379-573B-C8B2-2809-5B8724A72A07}"/>
              </a:ext>
            </a:extLst>
          </p:cNvPr>
          <p:cNvSpPr txBox="1"/>
          <p:nvPr/>
        </p:nvSpPr>
        <p:spPr>
          <a:xfrm>
            <a:off x="2348917" y="5862059"/>
            <a:ext cx="8037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of Docker and Some Docker CLI commands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E3BD0-D3E3-09E6-91C9-617BCC5B6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162" b="1"/>
          <a:stretch/>
        </p:blipFill>
        <p:spPr>
          <a:xfrm>
            <a:off x="869968" y="2946497"/>
            <a:ext cx="3420534" cy="239214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A4476DF-1ED4-032D-6F28-DAE89802E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459" b="-6"/>
          <a:stretch/>
        </p:blipFill>
        <p:spPr>
          <a:xfrm>
            <a:off x="4490480" y="2080957"/>
            <a:ext cx="3411020" cy="2441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43E74-8DC0-AAC9-3219-E6AC7D2B0F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9" r="30403" b="-1"/>
          <a:stretch/>
        </p:blipFill>
        <p:spPr>
          <a:xfrm>
            <a:off x="8101478" y="2945149"/>
            <a:ext cx="3415776" cy="239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51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- 4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0421D-6CE9-1A85-97CB-0117BCE65BE0}"/>
              </a:ext>
            </a:extLst>
          </p:cNvPr>
          <p:cNvSpPr txBox="1"/>
          <p:nvPr/>
        </p:nvSpPr>
        <p:spPr>
          <a:xfrm>
            <a:off x="768096" y="1920869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key and lock pair and executing in the Virtual machine which is depicted in the last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3E870D-FC96-813C-907E-8A5DD359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15" y="2671942"/>
            <a:ext cx="4041956" cy="34839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2C85C0-266D-536F-1631-EA1890733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288" y="2739745"/>
            <a:ext cx="4065823" cy="341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95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- 4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1A54C-11D0-8511-86D1-65E18DA60D1B}"/>
              </a:ext>
            </a:extLst>
          </p:cNvPr>
          <p:cNvSpPr txBox="1"/>
          <p:nvPr/>
        </p:nvSpPr>
        <p:spPr>
          <a:xfrm>
            <a:off x="908314" y="2065164"/>
            <a:ext cx="4936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image shows the docker pull.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F90E38B-0B68-3E86-6984-721DE571B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19" y="3057206"/>
            <a:ext cx="5109677" cy="284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E4AE63-779A-D66A-5A89-43B84FA2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46" y="3386640"/>
            <a:ext cx="4180467" cy="2602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D34969-02A0-557D-5403-AA38F54E17C3}"/>
              </a:ext>
            </a:extLst>
          </p:cNvPr>
          <p:cNvSpPr txBox="1"/>
          <p:nvPr/>
        </p:nvSpPr>
        <p:spPr>
          <a:xfrm>
            <a:off x="6444865" y="2065164"/>
            <a:ext cx="40917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image shows the run of the image after pulling</a:t>
            </a:r>
          </a:p>
        </p:txBody>
      </p:sp>
    </p:spTree>
    <p:extLst>
      <p:ext uri="{BB962C8B-B14F-4D97-AF65-F5344CB8AC3E}">
        <p14:creationId xmlns:p14="http://schemas.microsoft.com/office/powerpoint/2010/main" val="232639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A1D1-DD07-4DD2-A527-4B1F52D6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week-6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8896-AA49-4FBF-8BB1-9480E622D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1960" y="1326842"/>
            <a:ext cx="6098796" cy="4674108"/>
          </a:xfrm>
        </p:spPr>
        <p:txBody>
          <a:bodyPr>
            <a:norm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PySpark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Databricks – 1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Databricks – 2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Azure Containers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Azure Deployment / </a:t>
            </a:r>
            <a:r>
              <a:rPr lang="en-US" dirty="0" err="1"/>
              <a:t>Devops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8496-0D63-4559-BFA5-683F5780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42842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- 4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r>
              <a:rPr lang="en-US" dirty="0"/>
              <a:t>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1A54C-11D0-8511-86D1-65E18DA60D1B}"/>
              </a:ext>
            </a:extLst>
          </p:cNvPr>
          <p:cNvSpPr txBox="1"/>
          <p:nvPr/>
        </p:nvSpPr>
        <p:spPr>
          <a:xfrm>
            <a:off x="540838" y="2036958"/>
            <a:ext cx="4936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the docker image to deploy an html page.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34969-02A0-557D-5403-AA38F54E17C3}"/>
              </a:ext>
            </a:extLst>
          </p:cNvPr>
          <p:cNvSpPr txBox="1"/>
          <p:nvPr/>
        </p:nvSpPr>
        <p:spPr>
          <a:xfrm>
            <a:off x="5366346" y="1906340"/>
            <a:ext cx="62848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request response message on accessing the deployed page on localhost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9AE61-EB31-AB21-ED2D-095AE3134C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37" t="7832" r="31905" b="19634"/>
          <a:stretch/>
        </p:blipFill>
        <p:spPr>
          <a:xfrm>
            <a:off x="473835" y="2806293"/>
            <a:ext cx="4754880" cy="310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8223A-A00E-280B-011A-937EE81EB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8" r="3998" b="6270"/>
          <a:stretch/>
        </p:blipFill>
        <p:spPr>
          <a:xfrm>
            <a:off x="5381046" y="2776705"/>
            <a:ext cx="6511229" cy="36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- 4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r>
              <a:rPr lang="en-US" dirty="0"/>
              <a:t>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1A54C-11D0-8511-86D1-65E18DA60D1B}"/>
              </a:ext>
            </a:extLst>
          </p:cNvPr>
          <p:cNvSpPr txBox="1"/>
          <p:nvPr/>
        </p:nvSpPr>
        <p:spPr>
          <a:xfrm>
            <a:off x="2714642" y="5848647"/>
            <a:ext cx="67627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deployed page on running the docker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B1544-A369-5478-35BC-C5867E9CB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0" r="5331" b="8080"/>
          <a:stretch/>
        </p:blipFill>
        <p:spPr>
          <a:xfrm>
            <a:off x="2479979" y="2082000"/>
            <a:ext cx="649224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95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- 5 ( Azure </a:t>
            </a:r>
            <a:r>
              <a:rPr lang="en-US" dirty="0" err="1"/>
              <a:t>Devops</a:t>
            </a:r>
            <a:r>
              <a:rPr lang="en-US" dirty="0"/>
              <a:t>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r>
              <a:rPr lang="en-US" dirty="0"/>
              <a:t>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7BFAD-CE71-5A69-94FB-5E0728F9BDE5}"/>
              </a:ext>
            </a:extLst>
          </p:cNvPr>
          <p:cNvSpPr txBox="1"/>
          <p:nvPr/>
        </p:nvSpPr>
        <p:spPr>
          <a:xfrm>
            <a:off x="768096" y="1921176"/>
            <a:ext cx="41990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commands like git add , git commit , git push , git pull , creating a new branch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0D152-77A7-E66B-6032-3DCD6D9A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14" y="3850957"/>
            <a:ext cx="5943600" cy="2824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43303D-F96E-4F99-ECD5-9A6C5382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928934"/>
            <a:ext cx="5943600" cy="249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50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- 5 ( continued…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r>
              <a:rPr lang="en-US" dirty="0"/>
              <a:t>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7BFAD-CE71-5A69-94FB-5E0728F9BDE5}"/>
              </a:ext>
            </a:extLst>
          </p:cNvPr>
          <p:cNvSpPr txBox="1"/>
          <p:nvPr/>
        </p:nvSpPr>
        <p:spPr>
          <a:xfrm>
            <a:off x="768096" y="1921176"/>
            <a:ext cx="9885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commands like git add origin , git push a new branch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B8F2F-5493-9D52-13C5-E076D538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93" y="2597808"/>
            <a:ext cx="7402495" cy="29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7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- 5 ( continued…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r>
              <a:rPr lang="en-US" dirty="0"/>
              <a:t>23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A4E04FF-7C9B-E687-7C04-D381A14E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80" y="2367651"/>
            <a:ext cx="4626384" cy="2602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BFC9A-8D9E-C129-4B98-76FBB8E3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868" y="3736496"/>
            <a:ext cx="4795848" cy="26017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1F701D-2266-E86B-84B3-C0D165273657}"/>
              </a:ext>
            </a:extLst>
          </p:cNvPr>
          <p:cNvSpPr txBox="1"/>
          <p:nvPr/>
        </p:nvSpPr>
        <p:spPr>
          <a:xfrm>
            <a:off x="1026868" y="2193299"/>
            <a:ext cx="41990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Revisiting git actions and having some Terraform Hands on.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184F188-E5F9-5087-743B-03192A18E19E}"/>
              </a:ext>
            </a:extLst>
          </p:cNvPr>
          <p:cNvSpPr txBox="1">
            <a:spLocks/>
          </p:cNvSpPr>
          <p:nvPr/>
        </p:nvSpPr>
        <p:spPr>
          <a:xfrm>
            <a:off x="8603862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50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5BB92-813C-4042-B316-05BBE4D4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1942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– 1 ( </a:t>
            </a:r>
            <a:r>
              <a:rPr lang="en-US" dirty="0">
                <a:latin typeface="The Serif Hand Black (Headings)"/>
                <a:cs typeface="Times New Roman" panose="02020603050405020304" pitchFamily="18" charset="0"/>
              </a:rPr>
              <a:t>PySpark </a:t>
            </a:r>
            <a:r>
              <a:rPr lang="en-US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1CF8F-642C-A52B-2E73-4045552D0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80" r="254" b="3773"/>
          <a:stretch/>
        </p:blipFill>
        <p:spPr>
          <a:xfrm>
            <a:off x="2031113" y="2024423"/>
            <a:ext cx="7372945" cy="44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4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85" y="365125"/>
            <a:ext cx="10515600" cy="1325563"/>
          </a:xfrm>
        </p:spPr>
        <p:txBody>
          <a:bodyPr/>
          <a:lstStyle/>
          <a:p>
            <a:r>
              <a:rPr lang="en-US" dirty="0"/>
              <a:t>Day – 1 ( continued…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8989" y="6356350"/>
            <a:ext cx="2680982" cy="3651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4A063-BF0A-DF73-53DA-666EBCC7A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911" y="2627300"/>
            <a:ext cx="4029717" cy="2951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7E1A6-0837-FFA7-9714-D8C818C51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453" y="2627300"/>
            <a:ext cx="6247129" cy="29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54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– 2 ( Data Bricks - 1 )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16D1C-9EEF-4651-A68F-EAC0FCA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130"/>
            <a:ext cx="10515600" cy="410565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1400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9ADB0-1716-3A8E-F4C2-9359DD5C46F4}"/>
              </a:ext>
            </a:extLst>
          </p:cNvPr>
          <p:cNvSpPr txBox="1"/>
          <p:nvPr/>
        </p:nvSpPr>
        <p:spPr>
          <a:xfrm>
            <a:off x="768096" y="2234542"/>
            <a:ext cx="10515599" cy="569386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Unified Analytics: Databricks offers a unified platform for data teams to collaborate on big data and machine learning projects.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Apache Spark Integration: It seamlessly integrates with Apache Spark, simplifying cluster management for data 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ML and AI: Databricks supports machine learning with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MLflow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Delta Lake for data management and deep learning libraries.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Scalable Collaboration: It provides scalability for large datasets and collaborative features like shared notebooks and dashboards for team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3189680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– 2 ( continued…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D16D1C-9EEF-4651-A68F-EAC0FCA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1130"/>
            <a:ext cx="10515600" cy="41056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6968D2-1D58-1007-5EE2-DD56DA25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29" y="1972307"/>
            <a:ext cx="7096714" cy="3881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76FFE-8A6A-8CEC-BB57-E898184EE4F9}"/>
              </a:ext>
            </a:extLst>
          </p:cNvPr>
          <p:cNvSpPr txBox="1"/>
          <p:nvPr/>
        </p:nvSpPr>
        <p:spPr>
          <a:xfrm>
            <a:off x="4233593" y="6042171"/>
            <a:ext cx="4256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DataBricks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045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- 2 ( continued…)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FA6D1DA4-7F20-9F6C-17BB-D0B9E5924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096" y="3350015"/>
            <a:ext cx="5127009" cy="2832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2FD00-43A1-A182-305C-0410D2D3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75" y="2678895"/>
            <a:ext cx="5395566" cy="2832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E13897-73A8-3904-ACF6-E9ABB41F968E}"/>
              </a:ext>
            </a:extLst>
          </p:cNvPr>
          <p:cNvSpPr txBox="1"/>
          <p:nvPr/>
        </p:nvSpPr>
        <p:spPr>
          <a:xfrm>
            <a:off x="768095" y="1892884"/>
            <a:ext cx="7167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Notebook in Databricks workspace </a:t>
            </a:r>
          </a:p>
        </p:txBody>
      </p:sp>
    </p:spTree>
    <p:extLst>
      <p:ext uri="{BB962C8B-B14F-4D97-AF65-F5344CB8AC3E}">
        <p14:creationId xmlns:p14="http://schemas.microsoft.com/office/powerpoint/2010/main" val="338593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– 2 ( continued…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D76B8-A189-AE53-44B0-34959C00C4D0}"/>
              </a:ext>
            </a:extLst>
          </p:cNvPr>
          <p:cNvSpPr txBox="1"/>
          <p:nvPr/>
        </p:nvSpPr>
        <p:spPr>
          <a:xfrm>
            <a:off x="850784" y="1916696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Single Node and Multiple Clusters in order  to connect with the workspace.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D4CE8A-18E4-F0A6-154A-C115FF549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84" y="3117025"/>
            <a:ext cx="5889683" cy="3239325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2258E58-F36A-AABC-FA56-8D43C043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06" y="2080632"/>
            <a:ext cx="4488109" cy="339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60EF-9F20-4E94-8801-8BA37007F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- 3 (Data Bricks - 2 )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A3822-3DBB-41A6-8C93-47E05C8A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54F1C889-39BC-06F9-B072-7D257F7505B8}"/>
              </a:ext>
            </a:extLst>
          </p:cNvPr>
          <p:cNvSpPr txBox="1"/>
          <p:nvPr/>
        </p:nvSpPr>
        <p:spPr>
          <a:xfrm>
            <a:off x="768096" y="1983511"/>
            <a:ext cx="8375904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 through DBFS Functionality in the Databricks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file through Spark . Making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AE0A4A-29F9-4FA8-8FB9-113439B05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73" y="3124386"/>
            <a:ext cx="5364256" cy="3231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0C23C-C19E-C90F-B32C-1925040D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800" y="2841078"/>
            <a:ext cx="4459599" cy="29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2481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A49B05-820E-4F16-BCC1-12B2E13002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AD9EFA-E074-4C2F-8F25-BF862B8AB6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A595FF-F2D2-434C-A89B-B6A4364C47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Sketch presentation</Template>
  <TotalTime>0</TotalTime>
  <Words>654</Words>
  <Application>Microsoft Office PowerPoint</Application>
  <PresentationFormat>Widescreen</PresentationFormat>
  <Paragraphs>101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inter-regular</vt:lpstr>
      <vt:lpstr>The Hand Black</vt:lpstr>
      <vt:lpstr>The Serif Hand Black</vt:lpstr>
      <vt:lpstr>The Serif Hand Black (Headings)</vt:lpstr>
      <vt:lpstr>Times New Roman</vt:lpstr>
      <vt:lpstr>SketchyVTI</vt:lpstr>
      <vt:lpstr>JOURNEY SCRAPBOOK</vt:lpstr>
      <vt:lpstr>Agenda week-6</vt:lpstr>
      <vt:lpstr>Day – 1 ( PySpark )</vt:lpstr>
      <vt:lpstr>Day – 1 ( continued… )</vt:lpstr>
      <vt:lpstr>Day – 2 ( Data Bricks - 1 )</vt:lpstr>
      <vt:lpstr>Day – 2 ( continued… )</vt:lpstr>
      <vt:lpstr>Day - 2 ( continued…)</vt:lpstr>
      <vt:lpstr>Day – 2 ( continued… )</vt:lpstr>
      <vt:lpstr>Day - 3 (Data Bricks - 2 )</vt:lpstr>
      <vt:lpstr>Day - 3 ( continued…)</vt:lpstr>
      <vt:lpstr>Day - 3 (continued…)</vt:lpstr>
      <vt:lpstr>Day - 3 (continued…)</vt:lpstr>
      <vt:lpstr>Day - 3 (continued…)</vt:lpstr>
      <vt:lpstr>Day - 3 (continued…)</vt:lpstr>
      <vt:lpstr>Day - 3 ( continued…)</vt:lpstr>
      <vt:lpstr>Day - 4 ( Azure Containers )</vt:lpstr>
      <vt:lpstr>Day - 4 ( continued…)</vt:lpstr>
      <vt:lpstr>Day - 4 ( continued…)</vt:lpstr>
      <vt:lpstr>Day - 4 ( continued…)</vt:lpstr>
      <vt:lpstr>Day - 4 ( continued…)</vt:lpstr>
      <vt:lpstr>Day - 4 ( continued…)</vt:lpstr>
      <vt:lpstr>Day - 5 ( Azure Devops )</vt:lpstr>
      <vt:lpstr>Day - 5 ( continued… )</vt:lpstr>
      <vt:lpstr>Day - 5 ( continued… 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2023-08-25T03:37:01Z</dcterms:created>
  <dcterms:modified xsi:type="dcterms:W3CDTF">2023-10-03T03:47:15Z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0cb1e24-a0e2-4a4c-9340-733297c9cd7c_Enabled">
    <vt:lpwstr>true</vt:lpwstr>
  </property>
  <property fmtid="{D5CDD505-2E9C-101B-9397-08002B2CF9AE}" pid="4" name="MSIP_Label_d0cb1e24-a0e2-4a4c-9340-733297c9cd7c_SetDate">
    <vt:lpwstr>2023-08-25T03:46:44Z</vt:lpwstr>
  </property>
  <property fmtid="{D5CDD505-2E9C-101B-9397-08002B2CF9AE}" pid="5" name="MSIP_Label_d0cb1e24-a0e2-4a4c-9340-733297c9cd7c_Method">
    <vt:lpwstr>Privileged</vt:lpwstr>
  </property>
  <property fmtid="{D5CDD505-2E9C-101B-9397-08002B2CF9AE}" pid="6" name="MSIP_Label_d0cb1e24-a0e2-4a4c-9340-733297c9cd7c_Name">
    <vt:lpwstr>Internal</vt:lpwstr>
  </property>
  <property fmtid="{D5CDD505-2E9C-101B-9397-08002B2CF9AE}" pid="7" name="MSIP_Label_d0cb1e24-a0e2-4a4c-9340-733297c9cd7c_SiteId">
    <vt:lpwstr>db1e96a8-a3da-442a-930b-235cac24cd5c</vt:lpwstr>
  </property>
  <property fmtid="{D5CDD505-2E9C-101B-9397-08002B2CF9AE}" pid="8" name="MSIP_Label_d0cb1e24-a0e2-4a4c-9340-733297c9cd7c_ActionId">
    <vt:lpwstr>6df6a8cb-b582-4951-a238-2337b377e16f</vt:lpwstr>
  </property>
  <property fmtid="{D5CDD505-2E9C-101B-9397-08002B2CF9AE}" pid="9" name="MSIP_Label_d0cb1e24-a0e2-4a4c-9340-733297c9cd7c_ContentBits">
    <vt:lpwstr>0</vt:lpwstr>
  </property>
</Properties>
</file>